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43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68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0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52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13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3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1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63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0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17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89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86DD-8CEA-4303-9951-458FDEA4D90D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C8297-237B-4C92-B7C7-9CB5C117F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2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54124"/>
            <a:ext cx="10385946" cy="2387600"/>
          </a:xfrm>
        </p:spPr>
        <p:txBody>
          <a:bodyPr/>
          <a:lstStyle/>
          <a:p>
            <a:r>
              <a:rPr lang="ru-RU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ДЕЛАТЬ, ЕСЛИ УВИДЕЛ ДРОН?</a:t>
            </a:r>
            <a:r>
              <a:rPr lang="ru-RU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  <a:t/>
            </a:r>
            <a:br>
              <a:rPr lang="ru-RU" baseline="-25000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ИНСТРУКЦИЯ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75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388"/>
            <a:ext cx="12217836" cy="6428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06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762"/>
            <a:ext cx="12192000" cy="72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6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63" y="27295"/>
            <a:ext cx="10351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4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</Words>
  <Application>Microsoft Office PowerPoint</Application>
  <PresentationFormat>Широкоэкранный</PresentationFormat>
  <Paragraphs>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Тема Office</vt:lpstr>
      <vt:lpstr>ЧТО ДЕЛАТЬ, ЕСЛИ УВИДЕЛ ДРОН?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</dc:creator>
  <cp:lastModifiedBy>Борис</cp:lastModifiedBy>
  <cp:revision>4</cp:revision>
  <dcterms:created xsi:type="dcterms:W3CDTF">2025-11-25T04:50:02Z</dcterms:created>
  <dcterms:modified xsi:type="dcterms:W3CDTF">2025-11-25T05:14:51Z</dcterms:modified>
</cp:coreProperties>
</file>